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412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22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672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71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091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934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2310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563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4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92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687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9EEA-D6BC-4C17-BFE7-75B7FD87751D}" type="datetimeFigureOut">
              <a:rPr lang="cs-CZ" smtClean="0"/>
              <a:pPr/>
              <a:t>18.3.2015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4479-486F-482D-A4A9-48C7A5D2A2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72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z/url?sa=i&amp;rct=j&amp;q=&amp;esrc=s&amp;source=images&amp;cd=&amp;cad=rja&amp;uact=8&amp;ved=0CAcQjRw&amp;url=http://cs.zatec-thum.eu/turistika/volny-cas/zatec/sport/&amp;ei=F1j4VNLEOcX8UvnOg7AL&amp;bvm=bv.87519884,d.d24&amp;psig=AFQjCNETFBuAQC4R8i9EwNyEM4yxBj14jw&amp;ust=142564795529806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CAcQjRw&amp;url=http://www.ziveobce.cz/&amp;ei=cUj4VImSGYqvU7zUgqgM&amp;bvm=bv.87519884,d.d24&amp;psig=AFQjCNGGMEVQfkg0g-nzDzRKMr_dRlaTcg&amp;ust=14256439412341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://cyklo-particka.webnode.cz/&amp;ei=q1j4VK78AoarUauWBA&amp;bvm=bv.87519884,d.d24&amp;psig=AFQjCNHckx2GOYfeLemo3VTUVPg2lejRfQ&amp;ust=142564812880880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cyklopenzion.cz/www/images/uploads/images/cyklo_chaty2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hyperlink" Target="http://www.google.cz/url?sa=i&amp;rct=j&amp;q=&amp;esrc=s&amp;source=images&amp;cd=&amp;cad=rja&amp;uact=8&amp;ved=0CAcQjRw&amp;url=http://www.ziveobce.cz/&amp;ei=cUj4VImSGYqvU7zUgqgM&amp;bvm=bv.87519884,d.d24&amp;psig=AFQjCNGGMEVQfkg0g-nzDzRKMr_dRlaTcg&amp;ust=142564394123416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Cyklotoulky</a:t>
            </a:r>
            <a:r>
              <a:rPr lang="cs-CZ" b="1" dirty="0" smtClean="0">
                <a:solidFill>
                  <a:srgbClr val="0070C0"/>
                </a:solidFill>
              </a:rPr>
              <a:t> po ČR</a:t>
            </a:r>
            <a:br>
              <a:rPr lang="cs-CZ" b="1" dirty="0" smtClean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kts.zcu.cz/Fotogalerie/KSS/Horska_kola/WP_20140904_10_15_5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6"/>
            <a:ext cx="6624737" cy="29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První týden v září patří tradičně cyklistickým toulkám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503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Destinace je vždy po 3 – 5 letech změněna…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 descr="http://www.kts.zcu.cz/Fotogalerie/KSS/Horska_kola/WP_20140904_15_37_06_Pr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4263"/>
            <a:ext cx="4582995" cy="281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kts.zcu.cz/Fotogalerie/KSS/Horska_kola/WP_20140905_16_29_08_P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799" y="3212976"/>
            <a:ext cx="446860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encrypted-tbn3.gstatic.com/images?q=tbn:ANd9GcSiaKQ0ElSkO0_WnkSr9VT981aSCxpcmLYkzJdX4WjTLI7MBY9Qp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254" y="12687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45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… a </a:t>
            </a:r>
            <a:r>
              <a:rPr lang="cs-CZ" b="1" smtClean="0">
                <a:solidFill>
                  <a:srgbClr val="0070C0"/>
                </a:solidFill>
              </a:rPr>
              <a:t>kde </a:t>
            </a:r>
            <a:r>
              <a:rPr lang="cs-CZ" b="1" smtClean="0">
                <a:solidFill>
                  <a:srgbClr val="0070C0"/>
                </a:solidFill>
              </a:rPr>
              <a:t>jsme </a:t>
            </a:r>
            <a:r>
              <a:rPr lang="cs-CZ" b="1" dirty="0" smtClean="0">
                <a:solidFill>
                  <a:srgbClr val="0070C0"/>
                </a:solidFill>
              </a:rPr>
              <a:t>již byli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 descr="https://encrypted-tbn2.gstatic.com/images?q=tbn:ANd9GcTU0vLR_R4MaLyrd5KZ9EHhyYYaBrkIgteCOf0swNw_xlTtoZSk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5678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763688" y="25649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o </a:t>
            </a:r>
            <a:r>
              <a:rPr lang="cs-CZ" b="1" dirty="0" smtClean="0"/>
              <a:t>Pernink – Krušné hory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3501008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Rybník – Český les  </a:t>
            </a:r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15816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Lipenská přehrada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123728" y="31409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Nečtiny - </a:t>
            </a:r>
            <a:r>
              <a:rPr lang="cs-CZ" b="1" dirty="0" err="1" smtClean="0"/>
              <a:t>Manětínsko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03748" y="3510300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</a:t>
            </a:r>
            <a:r>
              <a:rPr lang="cs-CZ" b="1" dirty="0" err="1" smtClean="0"/>
              <a:t>Žinkovy</a:t>
            </a:r>
            <a:r>
              <a:rPr lang="cs-CZ" b="1" dirty="0" smtClean="0"/>
              <a:t> </a:t>
            </a:r>
            <a:r>
              <a:rPr lang="cs-CZ" b="1" dirty="0" smtClean="0"/>
              <a:t>– jižní Plzeňsko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05626" y="2276872"/>
            <a:ext cx="30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</a:t>
            </a:r>
            <a:r>
              <a:rPr lang="cs-CZ" b="1" dirty="0" smtClean="0"/>
              <a:t> Doubrava – Ašský výběžek</a:t>
            </a:r>
            <a:endParaRPr lang="cs-CZ" b="1" dirty="0"/>
          </a:p>
        </p:txBody>
      </p:sp>
      <p:pic>
        <p:nvPicPr>
          <p:cNvPr id="2050" name="Picture 2" descr="http://www.cyklopenzion.cz/www/images/uploads/images/cyklo_chaty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51688"/>
            <a:ext cx="1786191" cy="11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StVbccUcvGyCTZacSNTWHsxwgww_q8V0VrDSxUq1fBFWKk3NZ9W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102" y="5315835"/>
            <a:ext cx="7601780" cy="13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14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ky\foto 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7698">
            <a:off x="665739" y="500828"/>
            <a:ext cx="2459268" cy="18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ky\foto 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689" y="438898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ky\foto 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5159" y="781353"/>
            <a:ext cx="2010831" cy="150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otky\foto 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9827" y="4746673"/>
            <a:ext cx="1900425" cy="14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Fotky\foto 1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689" y="2470827"/>
            <a:ext cx="2213488" cy="16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Fotky\foto 0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913" y="2722078"/>
            <a:ext cx="2136254" cy="16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Fotky\foto 09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37" y="4409977"/>
            <a:ext cx="2161855" cy="16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Fotky\foto 0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73" y="2540831"/>
            <a:ext cx="2250530" cy="16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Fotky\foto 0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74" y="4517405"/>
            <a:ext cx="2418330" cy="181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08104" y="640954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     </a:t>
            </a:r>
            <a:r>
              <a:rPr lang="cs-CZ" sz="2000" b="1" dirty="0" smtClean="0">
                <a:solidFill>
                  <a:srgbClr val="0070C0"/>
                </a:solidFill>
              </a:rPr>
              <a:t>Rybník – Český les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  foto\Lipno horokola 11\Lipno horokola + inline 11 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59" y="395641"/>
            <a:ext cx="2240532" cy="14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A  foto\Lipno horokola 11\Lipno horokola + inline 11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547" y="2031973"/>
            <a:ext cx="1778517" cy="26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A  foto\Lipno horokola 11\Lipno horokola + inline 11 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17"/>
            <a:ext cx="2205515" cy="14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A  foto\Lipno horokola 11\Lipno horokola + inline 11 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666" y="4797152"/>
            <a:ext cx="2843808" cy="19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A  foto\Lipno horokola 11\Lipno horokola + inline 11 0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59" y="2422876"/>
            <a:ext cx="2800910" cy="18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A  foto\Lipno horokola 11\Lipno horokola + inline 11 0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644" y="341988"/>
            <a:ext cx="2958487" cy="19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A  foto\Lipno horokola 11\Lipno horokola + inline 11 0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078" y="2500539"/>
            <a:ext cx="2907053" cy="19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:\A  foto\Lipno horokola 11\Lipno horokola + inline 11 0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74" y="4797152"/>
            <a:ext cx="225891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A  foto\Lipno horokola 11\Lipno horokola + inline 11 13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18581"/>
            <a:ext cx="2843808" cy="190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17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ečtiny 2004\Šimi\P901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ečtiny 2004\KTS\obr 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388773" cy="17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ečtiny 2004\KTS\obr 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ečtiny 2004\KTS\obr 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ečtiny 2004\KTS\obr 0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36375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Nečtiny 2004\KTS\obr 0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Nečtiny 2004\KTS\obr 1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2051720" cy="15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Nečtiny 2004\KTS\obr 1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437" y="2703027"/>
            <a:ext cx="2257109" cy="16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Nečtiny 2004\1\HPIM264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084168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Nečtiny</a:t>
            </a:r>
            <a:r>
              <a:rPr lang="cs-CZ" b="1" dirty="0" smtClean="0">
                <a:solidFill>
                  <a:srgbClr val="0070C0"/>
                </a:solidFill>
              </a:rPr>
              <a:t> – Plzeň sever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681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ttp://kts.zcu.cz/Fotogalerie/KSS/Horska_kola/WP_20140904_14_57_32_Pr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http://kts.zcu.cz/Fotogalerie/KSS/Horska_kola/WP_20140905_10_34_25_P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2880320" cy="15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http://kts.zcu.cz/Fotogalerie/KSS/Horska_kola/WP_20140905_12_12_06_Pr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664296" cy="1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http://kts.zcu.cz/Fotogalerie/KSS/Horska_kola/WP_20140905_16_36_37_Pr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2808312" cy="150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kts.zcu.cz/Fotogalerie/KSS/Horska_kola/WP_20140904_13_10_06_Pr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852936"/>
            <a:ext cx="2160240" cy="28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://kts.zcu.cz/Fotogalerie/KSS/Horska_kola/WP_20140905_16_34_23_Pr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09120"/>
            <a:ext cx="5544616" cy="173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611560" y="35010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Ašsko</a:t>
            </a:r>
            <a:endParaRPr lang="cs-CZ" b="1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9391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… a </a:t>
            </a:r>
            <a:r>
              <a:rPr lang="cs-CZ" b="1" dirty="0" smtClean="0">
                <a:solidFill>
                  <a:srgbClr val="0070C0"/>
                </a:solidFill>
              </a:rPr>
              <a:t>kam příště</a:t>
            </a:r>
            <a:endParaRPr lang="cs-CZ" dirty="0"/>
          </a:p>
        </p:txBody>
      </p:sp>
      <p:pic>
        <p:nvPicPr>
          <p:cNvPr id="4" name="Zástupný symbol pro obsah 3" descr="https://encrypted-tbn2.gstatic.com/images?q=tbn:ANd9GcTU0vLR_R4MaLyrd5KZ9EHhyYYaBrkIgteCOf0swNw_xlTtoZSk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05678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1691680" y="1916832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?</a:t>
            </a:r>
            <a:endParaRPr lang="cs-CZ" sz="9600" b="1" i="1" dirty="0"/>
          </a:p>
        </p:txBody>
      </p:sp>
      <p:pic>
        <p:nvPicPr>
          <p:cNvPr id="1026" name="Picture 2" descr="https://encrypted-tbn2.gstatic.com/images?q=tbn:ANd9GcS-hRhPcdom7ysEFNla632PNB9ZlpyTXa72L_OB2sg96E4FDqU0i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2943225" cy="1619251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SQf2bP_pepT7uMTYiOMSVfQBx_hYTK5UFenBdVFPxOGY-jxU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85184"/>
            <a:ext cx="2114955" cy="1584176"/>
          </a:xfrm>
          <a:prstGeom prst="rect">
            <a:avLst/>
          </a:prstGeom>
          <a:noFill/>
        </p:spPr>
      </p:pic>
      <p:pic>
        <p:nvPicPr>
          <p:cNvPr id="1032" name="Picture 8" descr="Výsledek obrázku pro fotky cykloturisti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2963" y="5013176"/>
            <a:ext cx="2750786" cy="1656184"/>
          </a:xfrm>
          <a:prstGeom prst="rect">
            <a:avLst/>
          </a:prstGeom>
          <a:noFill/>
        </p:spPr>
      </p:pic>
      <p:pic>
        <p:nvPicPr>
          <p:cNvPr id="1034" name="Picture 10" descr="Výsledek obrázku pro fotky cykloturistik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4114" y="5013176"/>
            <a:ext cx="2371982" cy="161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72</Words>
  <Application>Microsoft Office PowerPoint</Application>
  <PresentationFormat>Předvádění na obrazovce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Cyklotoulky po ČR </vt:lpstr>
      <vt:lpstr>Destinace je vždy po 3 – 5 letech změněna…</vt:lpstr>
      <vt:lpstr>… a kde jsme již byli</vt:lpstr>
      <vt:lpstr>Snímek 4</vt:lpstr>
      <vt:lpstr>Snímek 5</vt:lpstr>
      <vt:lpstr>Snímek 6</vt:lpstr>
      <vt:lpstr>Snímek 7</vt:lpstr>
      <vt:lpstr>… a kam příště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Cyklotoulky po ČR</dc:title>
  <dc:creator>Valach</dc:creator>
  <cp:lastModifiedBy>valach</cp:lastModifiedBy>
  <cp:revision>19</cp:revision>
  <dcterms:created xsi:type="dcterms:W3CDTF">2015-03-05T11:54:24Z</dcterms:created>
  <dcterms:modified xsi:type="dcterms:W3CDTF">2015-03-18T17:08:31Z</dcterms:modified>
</cp:coreProperties>
</file>