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80FA91-7801-4930-82D2-C589F48565D5}" type="datetimeFigureOut">
              <a:rPr lang="cs-CZ" smtClean="0"/>
              <a:t>20.5.2016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0D3ED2-EF1A-44B4-BC3A-F45ED3EB168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584176"/>
          </a:xfrm>
        </p:spPr>
        <p:txBody>
          <a:bodyPr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KTS ve spolupráci s 1. LK 1935 Plzeň  pořádá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 lukostřelby</a:t>
            </a:r>
          </a:p>
          <a:p>
            <a:endParaRPr lang="cs-CZ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8" y="638132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www.kts.zcu.cz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23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FF0000"/>
                </a:solidFill>
              </a:rPr>
              <a:t>Kdy: červen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kts.zcu.cz/Fotogalerie/KSS/2015/luk_2015/DSC_01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43" y="440668"/>
            <a:ext cx="362913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ts.zcu.cz/Fotogalerie/KSS/2015/luk_2015/DSC_01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0" y="1196752"/>
            <a:ext cx="3683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ts.zcu.cz/Fotogalerie/KSS/2015/luk_2015/DSC_01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5966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beachservice.cz/thumbnail/540/300/articles/detail/2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0" y="4163685"/>
            <a:ext cx="4272409" cy="19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rgbClr val="FF0000"/>
                </a:solidFill>
              </a:rPr>
              <a:t>Kde: </a:t>
            </a:r>
            <a:r>
              <a:rPr lang="cs-CZ" sz="2400" b="1" dirty="0" smtClean="0">
                <a:solidFill>
                  <a:srgbClr val="FF0000"/>
                </a:solidFill>
              </a:rPr>
              <a:t>1.LK </a:t>
            </a:r>
            <a:r>
              <a:rPr lang="cs-CZ" sz="2400" b="1" dirty="0" smtClean="0">
                <a:solidFill>
                  <a:srgbClr val="FF0000"/>
                </a:solidFill>
              </a:rPr>
              <a:t>Plzeň -Štruncovy sady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kts.zcu.cz/Fotogalerie/KSS/2014/luk_2014/P116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5922"/>
            <a:ext cx="33593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ts.zcu.cz/Fotogalerie/KSS/2014/luk_2014/P116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31910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ts.zcu.cz/Fotogalerie/KSS/2014/luk_2014/P116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949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portcentral.cz/pictures/wp-content/2015/04/Archery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47" y="4653136"/>
            <a:ext cx="2416129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rgbClr val="FF0000"/>
                </a:solidFill>
              </a:rPr>
              <a:t>Přijď si vyzkoušet……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551723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naučit základy lukostřelby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kts.zcu.cz/Fotogalerie/KSS/2014/luk_2014/P116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44619" cy="25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ts.zcu.cz/Fotogalerie/KSS/2014/luk_2014/P116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4" y="4005064"/>
            <a:ext cx="3547662" cy="25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ts.zcu.cz/Fotogalerie/KSS/2014/luk_2014/P116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31" y="476672"/>
            <a:ext cx="36708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1180</TotalTime>
  <Words>32</Words>
  <Application>Microsoft Office PowerPoint</Application>
  <PresentationFormat>Předvádění na obrazovce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Shluk</vt:lpstr>
      <vt:lpstr>Prezentace aplikace PowerPoint</vt:lpstr>
      <vt:lpstr>Kdy: červen </vt:lpstr>
      <vt:lpstr>Kde: 1.LK Plzeň -Štruncovy sady </vt:lpstr>
      <vt:lpstr>Přijď si vyzkoušet……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Valach</dc:creator>
  <cp:lastModifiedBy>Valach</cp:lastModifiedBy>
  <cp:revision>6</cp:revision>
  <dcterms:created xsi:type="dcterms:W3CDTF">2016-05-19T11:02:46Z</dcterms:created>
  <dcterms:modified xsi:type="dcterms:W3CDTF">2016-05-20T06:50:43Z</dcterms:modified>
</cp:coreProperties>
</file>