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1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5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86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1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23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7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32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33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29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5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0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89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C379-8B50-4D3F-B3E1-805F3921C11C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E277-C2D5-4A8F-AD3A-36439801EC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3168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07540" y="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Katedra tělesné výchovy a sportu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27784" y="745374"/>
            <a:ext cx="453650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GOLF NA ZČU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16016" y="2060848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Pojďte si zahrát GOLF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Pojďte získat Zelenou kartu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3548" y="6093296"/>
            <a:ext cx="40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</a:rPr>
              <a:t>www.kts.zcu.cz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20072" y="4941169"/>
            <a:ext cx="3744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Info</a:t>
            </a:r>
            <a:r>
              <a:rPr lang="cs-CZ" sz="2800" b="1" dirty="0" smtClean="0">
                <a:solidFill>
                  <a:schemeClr val="bg1"/>
                </a:solidFill>
              </a:rPr>
              <a:t>  na KTS</a:t>
            </a:r>
          </a:p>
          <a:p>
            <a:r>
              <a:rPr lang="cs-CZ" sz="2800" b="1" dirty="0" smtClean="0">
                <a:solidFill>
                  <a:schemeClr val="bg1"/>
                </a:solidFill>
              </a:rPr>
              <a:t>Mgr. Pavel </a:t>
            </a:r>
            <a:r>
              <a:rPr lang="cs-CZ" sz="2800" b="1" dirty="0" err="1" smtClean="0">
                <a:solidFill>
                  <a:schemeClr val="bg1"/>
                </a:solidFill>
              </a:rPr>
              <a:t>Kielberger</a:t>
            </a:r>
            <a:endParaRPr lang="cs-CZ" sz="2800" b="1" dirty="0" smtClean="0">
              <a:solidFill>
                <a:schemeClr val="bg1"/>
              </a:solidFill>
            </a:endParaRPr>
          </a:p>
          <a:p>
            <a:r>
              <a:rPr lang="cs-CZ" sz="2800" b="1" dirty="0" smtClean="0">
                <a:solidFill>
                  <a:schemeClr val="bg1"/>
                </a:solidFill>
              </a:rPr>
              <a:t>kilby@kts.zcu.cz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3995936" y="3284984"/>
            <a:ext cx="1368152" cy="12622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500" b="1" dirty="0" smtClean="0">
                <a:solidFill>
                  <a:srgbClr val="FF0000"/>
                </a:solidFill>
              </a:rPr>
              <a:t>NOVĚ</a:t>
            </a:r>
            <a:r>
              <a:rPr lang="cs-CZ" sz="2000" b="1" dirty="0" smtClean="0"/>
              <a:t>O V Ě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312618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</Words>
  <Application>Microsoft Office PowerPoint</Application>
  <PresentationFormat>Předvádění na obrazovce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Kilby USK</dc:creator>
  <cp:lastModifiedBy>Kovarik</cp:lastModifiedBy>
  <cp:revision>3</cp:revision>
  <dcterms:created xsi:type="dcterms:W3CDTF">2015-09-15T08:33:48Z</dcterms:created>
  <dcterms:modified xsi:type="dcterms:W3CDTF">2015-09-24T08:56:47Z</dcterms:modified>
</cp:coreProperties>
</file>