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3" r:id="rId4"/>
    <p:sldId id="259" r:id="rId5"/>
    <p:sldId id="260" r:id="rId6"/>
    <p:sldId id="261" r:id="rId7"/>
    <p:sldId id="258" r:id="rId8"/>
    <p:sldId id="262" r:id="rId9"/>
    <p:sldId id="264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38C3-7DE8-4A2D-873C-D2A31C286264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C0927-C2D2-41DD-BD53-95040F91B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73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C0927-C2D2-41DD-BD53-95040F91B33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89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C0927-C2D2-41DD-BD53-95040F91B33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75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18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22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24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48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7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67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7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16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30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98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42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16CA-AC38-4146-8F00-7A4CC43956DC}" type="datetimeFigureOut">
              <a:rPr lang="cs-CZ" smtClean="0"/>
              <a:t>12.2.2015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3354-7151-4733-9155-211F67992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87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34" Type="http://schemas.microsoft.com/office/2007/relationships/hdphoto" Target="../media/hdphoto14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microsoft.com/office/2007/relationships/hdphoto" Target="../media/hdphoto13.wdp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23" Type="http://schemas.microsoft.com/office/2007/relationships/hdphoto" Target="../media/hdphoto10.wdp"/><Relationship Id="rId28" Type="http://schemas.openxmlformats.org/officeDocument/2006/relationships/image" Target="../media/image21.png"/><Relationship Id="rId36" Type="http://schemas.microsoft.com/office/2007/relationships/hdphoto" Target="../media/hdphoto15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Relationship Id="rId22" Type="http://schemas.openxmlformats.org/officeDocument/2006/relationships/image" Target="../media/image17.png"/><Relationship Id="rId27" Type="http://schemas.microsoft.com/office/2007/relationships/hdphoto" Target="../media/hdphoto11.wdp"/><Relationship Id="rId30" Type="http://schemas.microsoft.com/office/2007/relationships/hdphoto" Target="../media/hdphoto12.wdp"/><Relationship Id="rId35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Základní letní kurz Horní Poříčí </a:t>
            </a:r>
            <a:br>
              <a:rPr lang="cs-CZ" dirty="0" smtClean="0"/>
            </a:br>
            <a:r>
              <a:rPr lang="cs-CZ" dirty="0" smtClean="0"/>
              <a:t>u Strakonic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Kurz se koná</a:t>
            </a:r>
          </a:p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malebné vesničce nedaleko Strakonic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6618">
            <a:off x="7683187" y="469440"/>
            <a:ext cx="8572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340964" cy="185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772816"/>
            <a:ext cx="3483005" cy="264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3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69225"/>
            <a:ext cx="540226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 flipH="1">
            <a:off x="8229600" y="7389440"/>
            <a:ext cx="4263280" cy="421507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5104" y="188640"/>
            <a:ext cx="8229600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sz="1800" b="1" i="1" dirty="0" smtClean="0"/>
              <a:t>Kurz KTS se uskuteční ve sportovním středisku Univerzity Karlovy v Horním Poříčí</a:t>
            </a:r>
            <a:r>
              <a:rPr lang="cs-CZ" sz="1800" b="1" dirty="0" smtClean="0"/>
              <a:t> </a:t>
            </a:r>
            <a:br>
              <a:rPr lang="cs-CZ" sz="1800" b="1" dirty="0" smtClean="0"/>
            </a:br>
            <a:r>
              <a:rPr lang="cs-CZ" sz="1800" dirty="0" smtClean="0"/>
              <a:t>Nachází se v klidné obci Horní Poříčí, cca 10 km od Strakonic přímo u řeky Otavy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sz="1800" dirty="0" smtClean="0"/>
              <a:t>Doprava je vlastní,(autobus, vlak, auto).</a:t>
            </a:r>
            <a:br>
              <a:rPr lang="cs-CZ" sz="1800" dirty="0" smtClean="0"/>
            </a:br>
            <a:r>
              <a:rPr lang="cs-CZ" sz="1800" dirty="0" smtClean="0"/>
              <a:t>Železniční i autobusová zastávka je v obci Horní Poříčí.</a:t>
            </a:r>
            <a:br>
              <a:rPr lang="cs-CZ" sz="1800" dirty="0" smtClean="0"/>
            </a:br>
            <a:r>
              <a:rPr lang="cs-CZ" sz="1800" dirty="0" smtClean="0"/>
              <a:t>(www.idos.cz)</a:t>
            </a:r>
            <a:endParaRPr lang="cs-CZ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998238"/>
            <a:ext cx="1441823" cy="11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8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9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58" y="3008043"/>
            <a:ext cx="16573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38" b="97712" l="0" r="60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8" y="1082442"/>
            <a:ext cx="5553075" cy="352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06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Na kurzu Vám poradí a pomůže  zkušený kolektiv odborných asistentů KTS</a:t>
            </a:r>
            <a:endParaRPr lang="cs-CZ" sz="18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97" b="63707" l="29897" r="721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6" t="11934" r="26793" b="46817"/>
          <a:stretch/>
        </p:blipFill>
        <p:spPr bwMode="auto">
          <a:xfrm rot="634904">
            <a:off x="7557720" y="2681147"/>
            <a:ext cx="576064" cy="69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6447" l="3485" r="75303">
                        <a14:foregroundMark x1="3939" y1="7326" x2="3636" y2="80220"/>
                        <a14:foregroundMark x1="14242" y1="8059" x2="20000" y2="68132"/>
                        <a14:foregroundMark x1="45758" y1="38462" x2="49848" y2="66300"/>
                        <a14:foregroundMark x1="40000" y1="69597" x2="40000" y2="69597"/>
                        <a14:foregroundMark x1="40606" y1="61905" x2="65152" y2="74725"/>
                        <a14:foregroundMark x1="16212" y1="74725" x2="16212" y2="74725"/>
                        <a14:foregroundMark x1="4545" y1="74725" x2="47273" y2="79487"/>
                        <a14:foregroundMark x1="4848" y1="83883" x2="69848" y2="83150"/>
                        <a14:foregroundMark x1="75606" y1="8791" x2="75455" y2="73260"/>
                        <a14:foregroundMark x1="76212" y1="74725" x2="75606" y2="81685"/>
                        <a14:foregroundMark x1="75303" y1="5495" x2="59242" y2="366"/>
                        <a14:foregroundMark x1="54242" y1="2564" x2="46061" y2="1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88" y="5218167"/>
            <a:ext cx="3033043" cy="140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6" b="90000" l="15663" r="81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00" y="5079667"/>
            <a:ext cx="658664" cy="6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460" b="71587" l="124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53" y="2854419"/>
            <a:ext cx="2016224" cy="23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899">
            <a:off x="437430" y="4268317"/>
            <a:ext cx="152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42000" l="4550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4861" r="12574" b="57505"/>
          <a:stretch/>
        </p:blipFill>
        <p:spPr bwMode="auto">
          <a:xfrm rot="20434602">
            <a:off x="627876" y="4272685"/>
            <a:ext cx="528093" cy="70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681">
            <a:off x="6390453" y="865146"/>
            <a:ext cx="2320605" cy="15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7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934">
            <a:off x="7402785" y="885191"/>
            <a:ext cx="690591" cy="69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345" b="100000" l="30986" r="92254">
                        <a14:foregroundMark x1="79225" y1="84746" x2="84155" y2="9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56" y="1138214"/>
            <a:ext cx="359171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31333" l="28141" r="67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94">
            <a:off x="806918" y="995363"/>
            <a:ext cx="1502979" cy="25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888029" cy="9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02" y="4928596"/>
            <a:ext cx="2371285" cy="18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0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48889" l="32000" r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627">
            <a:off x="7510751" y="5342646"/>
            <a:ext cx="1094875" cy="105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7" name="Picture 3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9777">
            <a:off x="3110554" y="1015857"/>
            <a:ext cx="2261927" cy="168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36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0000" l="4762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598">
            <a:off x="3983715" y="1162844"/>
            <a:ext cx="611492" cy="83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8" name="Picture 38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0000" l="12329" r="91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10" y="3053011"/>
            <a:ext cx="698446" cy="7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1778" l="0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876">
            <a:off x="3324737" y="3828636"/>
            <a:ext cx="10668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2" b="100000" l="1320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819">
            <a:off x="4871310" y="2938000"/>
            <a:ext cx="1394811" cy="80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1098" y="3338683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Mgr. Ondřej Vodrážka</a:t>
            </a:r>
            <a:endParaRPr lang="cs-CZ" sz="1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36399" y="2403359"/>
            <a:ext cx="14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Vedoucí katedry Mgr. Pavel Červenka </a:t>
            </a:r>
            <a:endParaRPr lang="cs-CZ" sz="1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49022" y="2804786"/>
            <a:ext cx="13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Mgr. Roman Beneš</a:t>
            </a:r>
            <a:endParaRPr lang="cs-CZ" sz="1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65228" y="4740006"/>
            <a:ext cx="1887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PaedDr. Vlastimil </a:t>
            </a:r>
            <a:r>
              <a:rPr lang="cs-CZ" sz="1200" dirty="0" err="1" smtClean="0"/>
              <a:t>Mášek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73128" y="503779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Mgr. Jaroslav Kovařík</a:t>
            </a:r>
            <a:endParaRPr lang="cs-CZ" sz="1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922218" y="6505237"/>
            <a:ext cx="15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Mgr. Jiří </a:t>
            </a:r>
            <a:r>
              <a:rPr lang="cs-CZ" sz="1200" b="1" dirty="0" err="1" smtClean="0"/>
              <a:t>Valachovič</a:t>
            </a:r>
            <a:endParaRPr lang="cs-CZ" sz="12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53927" y="6505237"/>
            <a:ext cx="2007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Mgr. Pavel </a:t>
            </a:r>
            <a:r>
              <a:rPr lang="cs-CZ" sz="1200" b="1" dirty="0" err="1" smtClean="0"/>
              <a:t>Kielberger</a:t>
            </a:r>
            <a:endParaRPr lang="cs-CZ" sz="12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632753" y="4509120"/>
            <a:ext cx="1899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/>
              <a:t>Mgr. Tomáš Buriánek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1847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Ubytování studentů je v chatkách po 3</a:t>
            </a:r>
            <a:br>
              <a:rPr lang="cs-CZ" sz="1800" dirty="0" smtClean="0"/>
            </a:br>
            <a:endParaRPr lang="cs-CZ" sz="1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530">
            <a:off x="4672359" y="1415728"/>
            <a:ext cx="39751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731">
            <a:off x="375794" y="1439270"/>
            <a:ext cx="3884349" cy="259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97" y="4077072"/>
            <a:ext cx="3972533" cy="264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76" y="4443199"/>
            <a:ext cx="2613670" cy="196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Na kurzu si studenti mají možnost vyzkoušet pestrou škálu sportů(volejbal, florbal, tenis, horolezení, základy vodáctví, </a:t>
            </a:r>
            <a:r>
              <a:rPr lang="cs-CZ" sz="1800" dirty="0" err="1" smtClean="0"/>
              <a:t>frisbee</a:t>
            </a:r>
            <a:r>
              <a:rPr lang="cs-CZ" sz="1800" dirty="0" smtClean="0"/>
              <a:t>, in –line bruslení , softbal a další)</a:t>
            </a:r>
            <a:endParaRPr lang="cs-CZ" sz="18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2489115"/>
            <a:ext cx="3276049" cy="21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153707" cy="21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7" y="1074861"/>
            <a:ext cx="2821323" cy="166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4861"/>
            <a:ext cx="2398941" cy="17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5" y="2804199"/>
            <a:ext cx="2736443" cy="148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00" y="1073131"/>
            <a:ext cx="3132664" cy="53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83" y="4323760"/>
            <a:ext cx="1368152" cy="204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00" y="2632080"/>
            <a:ext cx="1188448" cy="16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Kurz je pro všechny, sportovce i nesportovce. Začátečníky i pokročilé zkrátka pro všechny, kteří neradi jen celé dny leží </a:t>
            </a:r>
            <a:r>
              <a:rPr lang="cs-CZ" sz="1800" dirty="0" smtClean="0">
                <a:sym typeface="Wingdings" panose="05000000000000000000" pitchFamily="2" charset="2"/>
              </a:rPr>
              <a:t></a:t>
            </a:r>
            <a:endParaRPr lang="cs-CZ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4870"/>
            <a:ext cx="3960440" cy="265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81" y="4033804"/>
            <a:ext cx="3962068" cy="26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33804"/>
            <a:ext cx="3991895" cy="26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81" y="1438580"/>
            <a:ext cx="3845483" cy="24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dirty="0" smtClean="0"/>
              <a:t>V areálu se nachází stůl na stolní tenis, volejbalová, fotbalová, tenisová a multifunkční hřiště. Koupání je možné v řece Otavě, s možností zapůjčení lodí, nebo v Aquaparku v Horažďovicích (cca 8 km). </a:t>
            </a:r>
            <a:endParaRPr lang="cs-CZ" dirty="0"/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282">
            <a:off x="4166040" y="1252423"/>
            <a:ext cx="4386916" cy="2913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759">
            <a:off x="393148" y="1784226"/>
            <a:ext cx="3036540" cy="2031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02" y="4263623"/>
            <a:ext cx="3073524" cy="2305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2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1800" dirty="0"/>
              <a:t>K večernímu posezení s přáteli a kamarády slouží </a:t>
            </a:r>
            <a:r>
              <a:rPr lang="cs-CZ" sz="1800" dirty="0" smtClean="0"/>
              <a:t>nejen velká terasa, kde studenti hrají hry, </a:t>
            </a:r>
            <a:br>
              <a:rPr lang="cs-CZ" sz="1800" dirty="0" smtClean="0"/>
            </a:br>
            <a:r>
              <a:rPr lang="cs-CZ" sz="1800" dirty="0" smtClean="0"/>
              <a:t>relaxují, baví se - zkrátka si užívají studentský život, ale i přilehlá místa sportovního areálu.</a:t>
            </a:r>
            <a:br>
              <a:rPr lang="cs-CZ" sz="1800" dirty="0" smtClean="0"/>
            </a:br>
            <a:endParaRPr lang="cs-CZ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104456" cy="24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3" y="1197394"/>
            <a:ext cx="3649588" cy="242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67781"/>
            <a:ext cx="3672408" cy="26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67781"/>
            <a:ext cx="4104456" cy="26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356992"/>
            <a:ext cx="3852428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949707" cy="22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Večery plné zábavy, zpěvu,  her a vsázení se</a:t>
            </a:r>
            <a:endParaRPr lang="cs-CZ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3" y="1408976"/>
            <a:ext cx="3555294" cy="266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232563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59194"/>
            <a:ext cx="2725446" cy="232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25057"/>
            <a:ext cx="2733683" cy="275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200</Words>
  <Application>Microsoft Office PowerPoint</Application>
  <PresentationFormat>Předvádění na obrazovce (4:3)</PresentationFormat>
  <Paragraphs>24</Paragraphs>
  <Slides>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systému Office</vt:lpstr>
      <vt:lpstr>Základní letní kurz Horní Poříčí  u Strakonic </vt:lpstr>
      <vt:lpstr>Kurz KTS se uskuteční ve sportovním středisku Univerzity Karlovy v Horním Poříčí  Nachází se v klidné obci Horní Poříčí, cca 10 km od Strakonic přímo u řeky Otavy. Doprava je vlastní,(autobus, vlak, auto). Železniční i autobusová zastávka je v obci Horní Poříčí. (www.idos.cz)</vt:lpstr>
      <vt:lpstr>Na kurzu Vám poradí a pomůže  zkušený kolektiv odborných asistentů KTS</vt:lpstr>
      <vt:lpstr>Ubytování studentů je v chatkách po 3 </vt:lpstr>
      <vt:lpstr>Na kurzu si studenti mají možnost vyzkoušet pestrou škálu sportů(volejbal, florbal, tenis, horolezení, základy vodáctví, frisbee, in –line bruslení , softbal a další)</vt:lpstr>
      <vt:lpstr>Kurz je pro všechny, sportovce i nesportovce. Začátečníky i pokročilé zkrátka pro všechny, kteří neradi jen celé dny leží </vt:lpstr>
      <vt:lpstr>V areálu se nachází stůl na stolní tenis, volejbalová, fotbalová, tenisová a multifunkční hřiště. Koupání je možné v řece Otavě, s možností zapůjčení lodí, nebo v Aquaparku v Horažďovicích (cca 8 km). </vt:lpstr>
      <vt:lpstr>K večernímu posezení s přáteli a kamarády slouží nejen velká terasa, kde studenti hrají hry,  relaxují, baví se - zkrátka si užívají studentský život, ale i přilehlá místa sportovního areálu. </vt:lpstr>
      <vt:lpstr>Večery plné zábavy, zpěvu,  her a vsázení 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letní kurz Poříčí u Strakonic</dc:title>
  <dc:creator>KTS1</dc:creator>
  <cp:lastModifiedBy>Kovarik</cp:lastModifiedBy>
  <cp:revision>38</cp:revision>
  <dcterms:created xsi:type="dcterms:W3CDTF">2015-02-10T20:24:41Z</dcterms:created>
  <dcterms:modified xsi:type="dcterms:W3CDTF">2015-02-12T14:06:37Z</dcterms:modified>
</cp:coreProperties>
</file>