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25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48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0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29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19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29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93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93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4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28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01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55BF8-D369-408B-BBCA-0D7EEF0B16A6}" type="datetimeFigureOut">
              <a:rPr lang="cs-CZ" smtClean="0"/>
              <a:t>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F790B-626A-4187-9314-AFD5973BB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22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1389" y="0"/>
            <a:ext cx="9144000" cy="1095625"/>
          </a:xfrm>
        </p:spPr>
        <p:txBody>
          <a:bodyPr/>
          <a:lstStyle/>
          <a:p>
            <a:r>
              <a:rPr lang="cs-CZ" b="1" dirty="0" smtClean="0"/>
              <a:t>ZLK Albeř 2018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3609" y="914401"/>
            <a:ext cx="5397169" cy="5943600"/>
          </a:xfrm>
        </p:spPr>
        <p:txBody>
          <a:bodyPr>
            <a:normAutofit fontScale="85000" lnSpcReduction="20000"/>
          </a:bodyPr>
          <a:lstStyle/>
          <a:p>
            <a:r>
              <a:rPr lang="cs-CZ" sz="2900" dirty="0" smtClean="0">
                <a:solidFill>
                  <a:srgbClr val="FF0000"/>
                </a:solidFill>
              </a:rPr>
              <a:t>Termín: 25.8. – 31.8. 2018</a:t>
            </a:r>
          </a:p>
          <a:p>
            <a:endParaRPr lang="cs-CZ" sz="2900" dirty="0"/>
          </a:p>
          <a:p>
            <a:r>
              <a:rPr lang="cs-CZ" sz="2900" dirty="0" smtClean="0"/>
              <a:t>DOPRAVA: </a:t>
            </a:r>
          </a:p>
          <a:p>
            <a:pPr algn="l"/>
            <a:r>
              <a:rPr lang="cs-CZ" sz="2900" dirty="0" smtClean="0"/>
              <a:t>Auto:</a:t>
            </a:r>
            <a:endParaRPr lang="cs-CZ" sz="2900" dirty="0"/>
          </a:p>
          <a:p>
            <a:pPr algn="l"/>
            <a:r>
              <a:rPr lang="cs-CZ" dirty="0" smtClean="0"/>
              <a:t>Albeř doprava cca 180 km autem z Plzně</a:t>
            </a:r>
            <a:r>
              <a:rPr lang="cs-CZ" sz="2900" dirty="0" smtClean="0"/>
              <a:t> </a:t>
            </a:r>
          </a:p>
          <a:p>
            <a:pPr algn="l"/>
            <a:endParaRPr lang="cs-CZ" sz="2900" dirty="0" smtClean="0"/>
          </a:p>
          <a:p>
            <a:pPr algn="l"/>
            <a:r>
              <a:rPr lang="cs-CZ" sz="2900" dirty="0" smtClean="0"/>
              <a:t>Vlak:</a:t>
            </a:r>
          </a:p>
          <a:p>
            <a:pPr algn="l"/>
            <a:r>
              <a:rPr lang="cs-CZ" dirty="0" smtClean="0"/>
              <a:t>Spojení Jindřichův Hradec a pak vlak do Albeře, pak ještě cca 1km</a:t>
            </a:r>
          </a:p>
          <a:p>
            <a:pPr algn="l"/>
            <a:r>
              <a:rPr lang="cs-CZ" dirty="0" smtClean="0"/>
              <a:t>(příjezd 25.8. 13:20 odjezd JH příjezd 14:38 </a:t>
            </a:r>
          </a:p>
          <a:p>
            <a:pPr algn="l"/>
            <a:r>
              <a:rPr lang="cs-CZ" dirty="0" smtClean="0"/>
              <a:t>a bere i kolo).  </a:t>
            </a:r>
          </a:p>
          <a:p>
            <a:endParaRPr lang="cs-CZ" sz="2900" dirty="0"/>
          </a:p>
          <a:p>
            <a:r>
              <a:rPr lang="cs-CZ" sz="2900" dirty="0" smtClean="0"/>
              <a:t>Odjezd 31.8. 2018 do JH 11:12 z Albeře</a:t>
            </a:r>
          </a:p>
          <a:p>
            <a:endParaRPr lang="cs-CZ" sz="2900" dirty="0" smtClean="0"/>
          </a:p>
          <a:p>
            <a:endParaRPr lang="cs-CZ" sz="2900" dirty="0"/>
          </a:p>
          <a:p>
            <a:r>
              <a:rPr lang="cs-CZ" dirty="0" smtClean="0"/>
              <a:t> </a:t>
            </a:r>
          </a:p>
          <a:p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250" y="3974432"/>
            <a:ext cx="3101476" cy="232610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778" y="3954379"/>
            <a:ext cx="3154949" cy="236621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0079" y="643294"/>
            <a:ext cx="3507817" cy="263086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832" y="1167258"/>
            <a:ext cx="4006062" cy="24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1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Ubytování: V chatkách po 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4" y="2343649"/>
            <a:ext cx="3364467" cy="40993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31" y="2343649"/>
            <a:ext cx="4472256" cy="40993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683" y="0"/>
            <a:ext cx="3980273" cy="22298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3556" y="2343649"/>
            <a:ext cx="3962400" cy="409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5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V areálu se nachází jídelna pro studenty 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V areálu se nachází jídelna pro studenty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>+ 2 x venkovní terasa 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Jídlo řešeno stejně jako na Poříčí-</a:t>
            </a:r>
            <a:br>
              <a:rPr lang="cs-CZ" sz="3200" dirty="0" smtClean="0"/>
            </a:br>
            <a:r>
              <a:rPr lang="cs-CZ" sz="3200" dirty="0" smtClean="0"/>
              <a:t>výběr z 2 jídel. 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Bufet, stejné jako na Poříčí. 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27" y="3965437"/>
            <a:ext cx="3434307" cy="257573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52" y="4054660"/>
            <a:ext cx="3315343" cy="24865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560" y="891547"/>
            <a:ext cx="4320674" cy="27099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032" y="3534649"/>
            <a:ext cx="3006518" cy="30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75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 smtClean="0"/>
              <a:t>Sportoviště:</a:t>
            </a:r>
            <a:br>
              <a:rPr lang="cs-CZ" sz="3600" b="1" dirty="0" smtClean="0"/>
            </a:br>
            <a:r>
              <a:rPr lang="cs-CZ" sz="2200" dirty="0" smtClean="0"/>
              <a:t>4 x antukové hřiště (volejbal, nohejbal…</a:t>
            </a:r>
            <a:br>
              <a:rPr lang="cs-CZ" sz="2200" dirty="0" smtClean="0"/>
            </a:br>
            <a:r>
              <a:rPr lang="cs-CZ" sz="2200" dirty="0" smtClean="0"/>
              <a:t>1 x beach volleyball</a:t>
            </a:r>
            <a:br>
              <a:rPr lang="cs-CZ" sz="2200" dirty="0" smtClean="0"/>
            </a:br>
            <a:r>
              <a:rPr lang="cs-CZ" sz="2200" dirty="0" smtClean="0"/>
              <a:t>2 x umělý povrch (basketbal, florbal, tenis)</a:t>
            </a:r>
            <a:br>
              <a:rPr lang="cs-CZ" sz="2200" dirty="0" smtClean="0"/>
            </a:br>
            <a:r>
              <a:rPr lang="cs-CZ" sz="2200" dirty="0" smtClean="0"/>
              <a:t>tenisová stěna</a:t>
            </a:r>
            <a:br>
              <a:rPr lang="cs-CZ" sz="2200" dirty="0" smtClean="0"/>
            </a:br>
            <a:r>
              <a:rPr lang="cs-CZ" sz="2200" dirty="0" smtClean="0"/>
              <a:t>Travnatá plocha-seká se 1 x týdně (frisbee</a:t>
            </a:r>
            <a:r>
              <a:rPr lang="cs-CZ" sz="2200" dirty="0" smtClean="0"/>
              <a:t>, soft</a:t>
            </a:r>
            <a:r>
              <a:rPr lang="cs-CZ" sz="2200" dirty="0" smtClean="0"/>
              <a:t>, …)</a:t>
            </a:r>
            <a:br>
              <a:rPr lang="cs-CZ" sz="2200" dirty="0" smtClean="0"/>
            </a:br>
            <a:r>
              <a:rPr lang="cs-CZ" sz="2200" dirty="0" smtClean="0"/>
              <a:t>rybník s loděnicí</a:t>
            </a:r>
            <a:br>
              <a:rPr lang="cs-CZ" sz="2200" dirty="0" smtClean="0"/>
            </a:br>
            <a:r>
              <a:rPr lang="cs-CZ" sz="2200" dirty="0" smtClean="0"/>
              <a:t>2 x klubovna </a:t>
            </a:r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688" y="409408"/>
            <a:ext cx="3416746" cy="25625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" y="3892882"/>
            <a:ext cx="4114800" cy="27445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525" y="3180348"/>
            <a:ext cx="3457073" cy="345707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422" y="3907854"/>
            <a:ext cx="3637040" cy="27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5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Katedra tělesné výchovy a sportu se na vás těší.</a:t>
            </a:r>
            <a:br>
              <a:rPr lang="cs-CZ" dirty="0"/>
            </a:br>
            <a:r>
              <a:rPr lang="cs-CZ" dirty="0"/>
              <a:t>Bude to super týden.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95" y="1501190"/>
            <a:ext cx="7734373" cy="51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19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85</Words>
  <Application>Microsoft Office PowerPoint</Application>
  <PresentationFormat>Širokoúhlá obrazovka</PresentationFormat>
  <Paragraphs>20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ZLK Albeř 2018</vt:lpstr>
      <vt:lpstr>Ubytování: V chatkách po 4</vt:lpstr>
      <vt:lpstr>V areálu se nachází jídelna pro studenty      V areálu se nachází jídelna pro studenty + 2 x venkovní terasa   Jídlo řešeno stejně jako na Poříčí- výběr z 2 jídel.   Bufet, stejné jako na Poříčí.  </vt:lpstr>
      <vt:lpstr>  Sportoviště: 4 x antukové hřiště (volejbal, nohejbal… 1 x beach volleyball 2 x umělý povrch (basketbal, florbal, tenis) tenisová stěna Travnatá plocha-seká se 1 x týdně (frisbee, soft, …) rybník s loděnicí 2 x klubovna </vt:lpstr>
      <vt:lpstr>Katedra tělesné výchovy a sportu se na vás těší. Bude to super týden.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ZLK Albeř 2018</dc:title>
  <dc:creator>kovarik</dc:creator>
  <cp:lastModifiedBy>kovarik</cp:lastModifiedBy>
  <cp:revision>26</cp:revision>
  <dcterms:created xsi:type="dcterms:W3CDTF">2018-02-09T08:45:50Z</dcterms:created>
  <dcterms:modified xsi:type="dcterms:W3CDTF">2018-03-08T08:33:42Z</dcterms:modified>
</cp:coreProperties>
</file>