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4F7-CB7D-4EBE-9E73-C89BAF9354F0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6968-1032-4669-8DA6-B2216CB7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19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4F7-CB7D-4EBE-9E73-C89BAF9354F0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6968-1032-4669-8DA6-B2216CB7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90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4F7-CB7D-4EBE-9E73-C89BAF9354F0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6968-1032-4669-8DA6-B2216CB7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43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4F7-CB7D-4EBE-9E73-C89BAF9354F0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6968-1032-4669-8DA6-B2216CB7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01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4F7-CB7D-4EBE-9E73-C89BAF9354F0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6968-1032-4669-8DA6-B2216CB7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52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4F7-CB7D-4EBE-9E73-C89BAF9354F0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6968-1032-4669-8DA6-B2216CB7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73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4F7-CB7D-4EBE-9E73-C89BAF9354F0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6968-1032-4669-8DA6-B2216CB7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99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4F7-CB7D-4EBE-9E73-C89BAF9354F0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6968-1032-4669-8DA6-B2216CB7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27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4F7-CB7D-4EBE-9E73-C89BAF9354F0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6968-1032-4669-8DA6-B2216CB7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11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4F7-CB7D-4EBE-9E73-C89BAF9354F0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6968-1032-4669-8DA6-B2216CB7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01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4F7-CB7D-4EBE-9E73-C89BAF9354F0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6968-1032-4669-8DA6-B2216CB7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09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A4F7-CB7D-4EBE-9E73-C89BAF9354F0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D6968-1032-4669-8DA6-B2216CB7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42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z/url?sa=i&amp;rct=j&amp;q=&amp;esrc=s&amp;source=images&amp;cd=&amp;cad=rja&amp;uact=8&amp;ved=0CAcQjRw&amp;url=http://www.region-adrspach.cz/aktivni-vyziti/lezeni/puledenni-kurz-lezeni/&amp;ei=JjBHVfbIEIK5UfTsgfgF&amp;bvm=bv.92291466,d.d24&amp;psig=AFQjCNGOV0Swd4Lh63AZKHWVKrUVvfHnuw&amp;ust=143081491075717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085184"/>
            <a:ext cx="7772400" cy="1368152"/>
          </a:xfrm>
        </p:spPr>
        <p:txBody>
          <a:bodyPr/>
          <a:lstStyle/>
          <a:p>
            <a:r>
              <a:rPr lang="cs-CZ" b="1" dirty="0" smtClean="0"/>
              <a:t>Kurz </a:t>
            </a:r>
            <a:r>
              <a:rPr lang="cs-CZ" b="1" dirty="0" smtClean="0"/>
              <a:t>horolezení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1872208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http://files.adrspach.webnode.cz/200036302-264d928129/adr%C5%A1pach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620688"/>
            <a:ext cx="5876925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1633537" y="3284984"/>
            <a:ext cx="5876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Ahoj všichni …</a:t>
            </a:r>
            <a:endParaRPr lang="cs-CZ" dirty="0"/>
          </a:p>
          <a:p>
            <a:endParaRPr lang="cs-CZ" b="1" dirty="0" smtClean="0"/>
          </a:p>
          <a:p>
            <a:r>
              <a:rPr lang="cs-CZ" b="1" dirty="0" smtClean="0"/>
              <a:t>… </a:t>
            </a:r>
            <a:r>
              <a:rPr lang="cs-CZ" b="1" dirty="0"/>
              <a:t>každý rok v červnu jezdíme na kurz do přírody, kde se seznamujeme se základy lezení na skalách ….</a:t>
            </a:r>
            <a:endParaRPr lang="cs-CZ" dirty="0"/>
          </a:p>
          <a:p>
            <a:endParaRPr lang="cs-CZ" b="1" dirty="0" smtClean="0"/>
          </a:p>
          <a:p>
            <a:r>
              <a:rPr lang="cs-CZ" b="1" dirty="0" smtClean="0"/>
              <a:t>… </a:t>
            </a:r>
            <a:r>
              <a:rPr lang="cs-CZ" b="1" dirty="0"/>
              <a:t>pojeď i </a:t>
            </a:r>
            <a:r>
              <a:rPr lang="cs-CZ" b="1" dirty="0" smtClean="0"/>
              <a:t>ty na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19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/>
              <a:t>Kurz horolezení Doubravice – Kozelka - Polínka</a:t>
            </a:r>
            <a:endParaRPr lang="cs-CZ" sz="3600" b="1" dirty="0"/>
          </a:p>
        </p:txBody>
      </p:sp>
      <p:pic>
        <p:nvPicPr>
          <p:cNvPr id="4" name="Zástupný symbol pro obsah 3" descr="https://www.dropbox.com/sh/6bovs06qz1un44n/AAC1WVpF0YdmZRKubGTiO0RWa/DSC_3264.JPG?raw=1&amp;dl=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382520" cy="1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kts.zcu.cz/Fotogalerie/KSS/kurz_horo/P11100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653136"/>
            <a:ext cx="2431529" cy="18827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4644008" y="3356992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O – tady </a:t>
            </a:r>
            <a:r>
              <a:rPr lang="cs-CZ" sz="1400" b="1" dirty="0" smtClean="0">
                <a:solidFill>
                  <a:srgbClr val="C00000"/>
                </a:solidFill>
              </a:rPr>
              <a:t>jíme</a:t>
            </a:r>
            <a:r>
              <a:rPr lang="cs-CZ" sz="1400" b="1" dirty="0" smtClean="0">
                <a:solidFill>
                  <a:srgbClr val="FFFF00"/>
                </a:solidFill>
              </a:rPr>
              <a:t>, spíme, vaříme a paříme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371703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        </a:t>
            </a:r>
            <a:r>
              <a:rPr lang="cs-CZ" sz="1400" b="1" dirty="0" smtClean="0">
                <a:solidFill>
                  <a:srgbClr val="C00000"/>
                </a:solidFill>
              </a:rPr>
              <a:t>…tady </a:t>
            </a:r>
            <a:r>
              <a:rPr lang="cs-CZ" sz="1400" b="1" dirty="0" smtClean="0">
                <a:solidFill>
                  <a:srgbClr val="FFFF00"/>
                </a:solidFill>
              </a:rPr>
              <a:t>se myjeme (jen ty otužilí) - o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851920" y="414908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O –  … a sem chodíme na … (</a:t>
            </a:r>
            <a:r>
              <a:rPr lang="cs-CZ" sz="1400" b="1" dirty="0" smtClean="0">
                <a:solidFill>
                  <a:srgbClr val="C00000"/>
                </a:solidFill>
              </a:rPr>
              <a:t>všichni</a:t>
            </a:r>
            <a:r>
              <a:rPr lang="cs-CZ" sz="1400" b="1" dirty="0" smtClean="0">
                <a:solidFill>
                  <a:srgbClr val="FFFF00"/>
                </a:solidFill>
              </a:rPr>
              <a:t>)</a:t>
            </a:r>
            <a:endParaRPr lang="cs-CZ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0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Tady lezeme – nebo to aspoň zkoušíme</a:t>
            </a:r>
            <a:endParaRPr lang="cs-CZ" sz="3200" b="1" dirty="0"/>
          </a:p>
        </p:txBody>
      </p:sp>
      <p:pic>
        <p:nvPicPr>
          <p:cNvPr id="4" name="Zástupný symbol pro obsah 3" descr="https://www.dropbox.com/sh/6bovs06qz1un44n/AAA1xq5yxhFD3kjk_FQIvmcva/DSC_3273.JPG?raw=1&amp;dl=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3779912" y="189949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Kozelka – západní úbočí – severní část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91680" y="465313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FFFF00"/>
                </a:solidFill>
              </a:rPr>
              <a:t>O – Skalácká 6-</a:t>
            </a:r>
            <a:endParaRPr lang="cs-CZ" sz="1000" b="1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331640" y="4365104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FFFF00"/>
                </a:solidFill>
              </a:rPr>
              <a:t>O – Zelená spára  5+</a:t>
            </a:r>
            <a:endParaRPr lang="cs-CZ" sz="1000" b="1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63888" y="3429000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FFFF00"/>
                </a:solidFill>
              </a:rPr>
              <a:t>Západní stěna  5   o</a:t>
            </a:r>
            <a:endParaRPr lang="cs-CZ" sz="1000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4048" y="328498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FFFF00"/>
                </a:solidFill>
              </a:rPr>
              <a:t>o</a:t>
            </a:r>
            <a:r>
              <a:rPr lang="cs-CZ" sz="1000" b="1" dirty="0" smtClean="0">
                <a:solidFill>
                  <a:srgbClr val="FFFF00"/>
                </a:solidFill>
              </a:rPr>
              <a:t> – Normální 4+</a:t>
            </a:r>
            <a:endParaRPr lang="cs-CZ" sz="10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139952" y="3212976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FFFF00"/>
                </a:solidFill>
              </a:rPr>
              <a:t>Veselá 5+   o</a:t>
            </a:r>
            <a:endParaRPr lang="cs-CZ" sz="10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3459197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FFFF00"/>
                </a:solidFill>
              </a:rPr>
              <a:t>o</a:t>
            </a:r>
            <a:r>
              <a:rPr lang="cs-CZ" sz="1000" b="1" dirty="0" smtClean="0">
                <a:solidFill>
                  <a:srgbClr val="FFFF00"/>
                </a:solidFill>
              </a:rPr>
              <a:t> – </a:t>
            </a:r>
            <a:r>
              <a:rPr lang="cs-CZ" sz="1000" b="1" dirty="0" err="1" smtClean="0">
                <a:solidFill>
                  <a:srgbClr val="FFFF00"/>
                </a:solidFill>
              </a:rPr>
              <a:t>Šolich</a:t>
            </a:r>
            <a:r>
              <a:rPr lang="cs-CZ" sz="1000" b="1" dirty="0" smtClean="0">
                <a:solidFill>
                  <a:srgbClr val="FFFF00"/>
                </a:solidFill>
              </a:rPr>
              <a:t> 7-</a:t>
            </a:r>
            <a:endParaRPr lang="cs-CZ" sz="10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876256" y="370541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FFFF00"/>
                </a:solidFill>
              </a:rPr>
              <a:t>o</a:t>
            </a:r>
            <a:r>
              <a:rPr lang="cs-CZ" sz="1000" b="1" dirty="0" smtClean="0">
                <a:solidFill>
                  <a:srgbClr val="FFFF00"/>
                </a:solidFill>
              </a:rPr>
              <a:t> – Mazlivá  7+</a:t>
            </a:r>
            <a:endParaRPr lang="cs-CZ" sz="1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05" y="4221088"/>
            <a:ext cx="1628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34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Tady se taky snažíme…..</a:t>
            </a:r>
            <a:br>
              <a:rPr lang="cs-CZ" sz="3200" b="1" dirty="0" smtClean="0"/>
            </a:br>
            <a:r>
              <a:rPr lang="cs-CZ" sz="2000" b="1" dirty="0" smtClean="0"/>
              <a:t>Kozelka – jižní úbočí – západní část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endParaRPr lang="cs-CZ" sz="3200" b="1" dirty="0"/>
          </a:p>
        </p:txBody>
      </p:sp>
      <p:pic>
        <p:nvPicPr>
          <p:cNvPr id="4" name="Zástupný symbol pro obsah 3" descr="https://www.dropbox.com/sh/6bovs06qz1un44n/AAAAgQXrC_VdLpejkUIIJrvAa/DSC_3284.JPG?raw=1&amp;dl=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086958" cy="257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7704" y="2132856"/>
            <a:ext cx="56886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FF00"/>
                </a:solidFill>
              </a:rPr>
              <a:t>……… ale snaha se nehodnotí   - ta se předpokládá</a:t>
            </a:r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73302"/>
            <a:ext cx="2575809" cy="18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283968" y="566124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… a všichni makáme</a:t>
            </a:r>
            <a:endParaRPr lang="cs-CZ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4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Polínka</a:t>
            </a:r>
            <a:endParaRPr lang="cs-CZ" dirty="0"/>
          </a:p>
        </p:txBody>
      </p:sp>
      <p:pic>
        <p:nvPicPr>
          <p:cNvPr id="4" name="Zástupný symbol pro obsah 3" descr="http://www.kts.zcu.cz/Fotogalerie/KSS/kurz_horo/P104022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04" y="251609"/>
            <a:ext cx="1678980" cy="188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://www.kts.zcu.cz/Fotogalerie/KSS/kurz_horo/P10402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80324"/>
            <a:ext cx="265430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kts.zcu.cz/Fotogalerie/KSS/kurz_horo/P10402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4" y="388348"/>
            <a:ext cx="187220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kts.zcu.cz/Fotogalerie/KSS/kurz_horo/P104019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057400" cy="2745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www.kts.zcu.cz/Fotogalerie/KSS/kurz_horo/P104019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90" y="4288601"/>
            <a:ext cx="2318420" cy="162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http://www.kts.zcu.cz/Fotogalerie/KSS/kurz_horo/P104019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5847" y="2009421"/>
            <a:ext cx="175577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http://www.kts.zcu.cz/Fotogalerie/KSS/kurz_horo/P104024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024" y="4086166"/>
            <a:ext cx="2705100" cy="202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14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778098"/>
          </a:xfrm>
        </p:spPr>
        <p:txBody>
          <a:bodyPr/>
          <a:lstStyle/>
          <a:p>
            <a:r>
              <a:rPr lang="cs-CZ" dirty="0" smtClean="0"/>
              <a:t>Naše milovaná Kozelka</a:t>
            </a:r>
            <a:endParaRPr lang="cs-CZ" dirty="0"/>
          </a:p>
        </p:txBody>
      </p:sp>
      <p:pic>
        <p:nvPicPr>
          <p:cNvPr id="4" name="Zástupný symbol pro obsah 3" descr="http://www.kts.zcu.cz/Fotogalerie/KSS/kurz_horo/P10402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625228" cy="24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://www.kts.zcu.cz/Fotogalerie/KSS/kurz_horo/P10402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2520280" cy="16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kts.zcu.cz/Fotogalerie/KSS/kurz_horo/P10402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65" y="1785074"/>
            <a:ext cx="1809750" cy="241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kts.zcu.cz/Fotogalerie/KSS/kurz_horo/P10402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21844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www.kts.zcu.cz/Fotogalerie/KSS/kurz_horo/P104029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259228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http://www.kts.zcu.cz/Fotogalerie/KSS/kurz_horo/P104029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92716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http://www.kts.zcu.cz/Fotogalerie/KSS/kurz_horo/P104031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745854" cy="2072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09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://www.kts.zcu.cz/Fotogalerie/KSS/kurz_horo/P10403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7" y="332656"/>
            <a:ext cx="2414605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://www.kts.zcu.cz/Fotogalerie/KSS/kurz_horo/P10403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98" y="4005064"/>
            <a:ext cx="1813942" cy="245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kts.zcu.cz/Fotogalerie/KSS/kurz_horo/P10403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13791"/>
            <a:ext cx="1814711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kts.zcu.cz/Fotogalerie/KSS/kurz_horo/P10403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1879848" cy="249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www.kts.zcu.cz/Fotogalerie/KSS/kurz_horo/P10403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8640"/>
            <a:ext cx="28956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http://www.kts.zcu.cz/Fotogalerie/KSS/kurz_horo/P104033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23" y="236265"/>
            <a:ext cx="283210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http://www.kts.zcu.cz/Fotogalerie/KSS/kurz_horo/P104034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7973"/>
            <a:ext cx="1772654" cy="226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Horolezecké lano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6788"/>
            <a:ext cx="356489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/>
          <p:cNvSpPr txBox="1"/>
          <p:nvPr/>
        </p:nvSpPr>
        <p:spPr>
          <a:xfrm>
            <a:off x="5292080" y="27089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…….. a  ještě jednou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00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kts.zcu.cz/Fotogalerie/KSS/kurz_horo/P10403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3562"/>
            <a:ext cx="2584946" cy="186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://www.kts.zcu.cz/Fotogalerie/KSS/kurz_horo/P10403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59" y="116632"/>
            <a:ext cx="2913073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kts.zcu.cz/Fotogalerie/KSS/kurz_horo/P10403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718497" cy="199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kts.zcu.cz/Fotogalerie/KSS/kurz_horo/P10403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7" y="4674552"/>
            <a:ext cx="2772420" cy="192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www.kts.zcu.cz/Fotogalerie/KSS/kurz_horo/P110099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47" y="2636912"/>
            <a:ext cx="2885085" cy="1920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http://www.kts.zcu.cz/Fotogalerie/KSS/kurz_horo/P104037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77" y="4674552"/>
            <a:ext cx="2818823" cy="20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http://www.kts.zcu.cz/Fotogalerie/KSS/kurz_horo/P104036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9284"/>
            <a:ext cx="1866900" cy="24911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/>
          <p:cNvSpPr txBox="1"/>
          <p:nvPr/>
        </p:nvSpPr>
        <p:spPr>
          <a:xfrm>
            <a:off x="3419872" y="9807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.. a naposled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419872" y="54452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 to je krása 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3712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129</Words>
  <Application>Microsoft Office PowerPoint</Application>
  <PresentationFormat>Předvádění na obrazovce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Kurz horolezení</vt:lpstr>
      <vt:lpstr>Kurz horolezení Doubravice – Kozelka - Polínka</vt:lpstr>
      <vt:lpstr>Tady lezeme – nebo to aspoň zkoušíme</vt:lpstr>
      <vt:lpstr>Tady se taky snažíme….. Kozelka – jižní úbočí – západní část </vt:lpstr>
      <vt:lpstr>Polínka</vt:lpstr>
      <vt:lpstr>Naše milovaná Kozelka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 horo</dc:title>
  <dc:creator>Valach</dc:creator>
  <cp:lastModifiedBy>Valach</cp:lastModifiedBy>
  <cp:revision>14</cp:revision>
  <dcterms:created xsi:type="dcterms:W3CDTF">2015-03-30T05:39:44Z</dcterms:created>
  <dcterms:modified xsi:type="dcterms:W3CDTF">2015-05-04T08:45:20Z</dcterms:modified>
</cp:coreProperties>
</file>