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54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7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2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66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3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00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46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55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3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51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5AAC-8A20-4CBC-B6EA-837E605F46D0}" type="datetimeFigureOut">
              <a:rPr lang="cs-CZ" smtClean="0"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66F1F-98FE-44B2-90E4-37482A190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6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cs-CZ" sz="6600" b="1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cs-CZ" sz="6600" b="1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r>
              <a:rPr lang="cs-CZ" sz="6600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KTS nabízí sportovní kurz</a:t>
            </a:r>
            <a:r>
              <a:rPr lang="cs-CZ" sz="6600" b="1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cs-CZ" sz="6600" b="1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cs-CZ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7560840" cy="936104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DISCGOLF</a:t>
            </a:r>
            <a:endParaRPr lang="cs-CZ" sz="6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0" name="Picture 6" descr="C:\Users\Pavel\Pictures\DG foto\670px-Play-Disc-Golf-St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3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vel\Documents\KTS\loga\ZCU cerve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5410006"/>
            <a:ext cx="2843808" cy="14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vel\Documents\KTS\loga\FST_KTS_logo_mod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10006"/>
            <a:ext cx="2384253" cy="14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3094" y="260648"/>
            <a:ext cx="5400600" cy="836603"/>
          </a:xfrm>
        </p:spPr>
        <p:txBody>
          <a:bodyPr>
            <a:normAutofit/>
          </a:bodyPr>
          <a:lstStyle/>
          <a:p>
            <a:r>
              <a:rPr lang="cs-CZ" dirty="0" smtClean="0"/>
              <a:t>Co potřebujete?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65412" y="6021288"/>
            <a:ext cx="4392488" cy="4649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Civil, pár disků, prostor a koš</a:t>
            </a:r>
            <a:endParaRPr lang="cs-CZ" dirty="0"/>
          </a:p>
        </p:txBody>
      </p:sp>
      <p:pic>
        <p:nvPicPr>
          <p:cNvPr id="2050" name="Picture 2" descr="C:\Users\Pavel\Pictures\DG foto\DiscGolf_By-davidb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6" y="260648"/>
            <a:ext cx="3308846" cy="33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vel\Pictures\DG foto\223995648_c058dbac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20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vel\Pictures\DG foto\9881719753_97709edb11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9" y="3789040"/>
            <a:ext cx="4464123" cy="29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Co musíte umět?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8651" y="2708920"/>
            <a:ext cx="2700009" cy="7920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5100" b="1" dirty="0" smtClean="0"/>
              <a:t>…jen chodit a     </a:t>
            </a:r>
          </a:p>
          <a:p>
            <a:pPr marL="0" indent="0">
              <a:buNone/>
            </a:pPr>
            <a:r>
              <a:rPr lang="cs-CZ" sz="5100" b="1" dirty="0"/>
              <a:t> </a:t>
            </a:r>
            <a:r>
              <a:rPr lang="cs-CZ" sz="5100" b="1" dirty="0" smtClean="0"/>
              <a:t>                  házet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026" name="Picture 2" descr="C:\Users\Pavel\Pictures\DG foto\51e83e3081426.preview-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97"/>
            <a:ext cx="3240360" cy="23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el\Pictures\DG foto\Disc-Golf-DSCN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6" y="4141800"/>
            <a:ext cx="3416327" cy="25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el\Pictures\DG foto\Swope-Disc-Gol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812"/>
            <a:ext cx="341950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vel\Pictures\DG foto\Disc_golf_Thyon_Veysonna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26318"/>
            <a:ext cx="3024336" cy="20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vel\Pictures\DG foto\20101119212159_fn605-frisbee-disc-golf-european-championshi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141800"/>
            <a:ext cx="4560677" cy="25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Kde se </a:t>
            </a:r>
            <a:r>
              <a:rPr lang="cs-CZ" b="1" dirty="0" err="1" smtClean="0"/>
              <a:t>discgolf</a:t>
            </a:r>
            <a:r>
              <a:rPr lang="cs-CZ" b="1" dirty="0" smtClean="0"/>
              <a:t> hraje?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2570" y="6135882"/>
            <a:ext cx="2716542" cy="68093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  …asi všude…</a:t>
            </a:r>
            <a:endParaRPr lang="cs-CZ" b="1" dirty="0"/>
          </a:p>
        </p:txBody>
      </p:sp>
      <p:pic>
        <p:nvPicPr>
          <p:cNvPr id="2050" name="Picture 2" descr="C:\Users\Pavel\Pictures\DG foto\beautiful-golf-cou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07" y="162270"/>
            <a:ext cx="3688582" cy="27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vel\Pictures\DG foto\8654682585_2d8910174e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3" y="1196753"/>
            <a:ext cx="4111995" cy="27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vel\Pictures\DG foto\8655782242_d2e57180ba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70" y="3717032"/>
            <a:ext cx="3222104" cy="215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vel\Pictures\DG foto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vel\Pictures\DG foto\KisstheSkyDiscGolf4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4" y="4068695"/>
            <a:ext cx="3940021" cy="26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…za každého počasí...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5229201"/>
            <a:ext cx="432048" cy="1440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 descr="C:\Users\Pavel\Pictures\DG foto\DiscGolf2011IceBow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0810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vel\Pictures\DG foto\8655776292_6164371c2d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72" y="1124744"/>
            <a:ext cx="41096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vel\Pictures\DG foto\8654662323_4a86ea6a18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0" y="4005064"/>
            <a:ext cx="4104456" cy="27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vel\Pictures\DG foto\large_uh7tcdiscgolfde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73" y="3990482"/>
            <a:ext cx="4109662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/>
              <a:t>Jde jen o to trefit koš… a užít si to!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6583" y="5942499"/>
            <a:ext cx="5620217" cy="798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5400" b="1" dirty="0" smtClean="0"/>
              <a:t>www.kts.zcu.cz</a:t>
            </a:r>
            <a:endParaRPr lang="cs-CZ" sz="5400" b="1" dirty="0"/>
          </a:p>
        </p:txBody>
      </p:sp>
      <p:pic>
        <p:nvPicPr>
          <p:cNvPr id="4098" name="Picture 2" descr="C:\Users\Pavel\Pictures\DG foto\8655761792_31fb086ca7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888432" cy="25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vel\Pictures\DG foto\8655760544_036f4fe8e0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0430"/>
            <a:ext cx="3888432" cy="25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avel\Pictures\DG foto\discgolf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80" y="3793024"/>
            <a:ext cx="5202237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avel\Pictures\DG foto\disc-golf-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9539"/>
            <a:ext cx="2624117" cy="3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51</Words>
  <Application>Microsoft Office PowerPoint</Application>
  <PresentationFormat>Předvádění na obrazovce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 KTS nabízí sportovní kurz </vt:lpstr>
      <vt:lpstr>Co potřebujete?</vt:lpstr>
      <vt:lpstr>Co musíte umět?</vt:lpstr>
      <vt:lpstr>Kde se discgolf hraje?</vt:lpstr>
      <vt:lpstr>…za každého počasí...</vt:lpstr>
      <vt:lpstr>Jde jen o to trefit koš… a užít si to!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Pojďte si zahrát</dc:title>
  <dc:creator>Pavel</dc:creator>
  <cp:lastModifiedBy>Pavel</cp:lastModifiedBy>
  <cp:revision>11</cp:revision>
  <dcterms:created xsi:type="dcterms:W3CDTF">2015-04-18T21:24:04Z</dcterms:created>
  <dcterms:modified xsi:type="dcterms:W3CDTF">2015-04-19T21:30:50Z</dcterms:modified>
</cp:coreProperties>
</file>