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0178-3D67-452C-96FF-B79E10056555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27BF-4380-475E-8393-E9B4A5059F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3" name="breeze.wav"/>
          </p:stSnd>
        </p:sndAc>
      </p:transition>
    </mc:Choice>
    <mc:Fallback>
      <p:transition spd="slow" advTm="3000">
        <p:strips dir="ld"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0178-3D67-452C-96FF-B79E10056555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27BF-4380-475E-8393-E9B4A5059F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3" name="breeze.wav"/>
          </p:stSnd>
        </p:sndAc>
      </p:transition>
    </mc:Choice>
    <mc:Fallback>
      <p:transition spd="slow" advTm="3000">
        <p:strips dir="ld"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0178-3D67-452C-96FF-B79E10056555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27BF-4380-475E-8393-E9B4A5059F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3" name="breeze.wav"/>
          </p:stSnd>
        </p:sndAc>
      </p:transition>
    </mc:Choice>
    <mc:Fallback>
      <p:transition spd="slow" advTm="3000">
        <p:strips dir="ld"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0178-3D67-452C-96FF-B79E10056555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27BF-4380-475E-8393-E9B4A5059F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3" name="breeze.wav"/>
          </p:stSnd>
        </p:sndAc>
      </p:transition>
    </mc:Choice>
    <mc:Fallback>
      <p:transition spd="slow" advTm="3000">
        <p:strips dir="ld"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0178-3D67-452C-96FF-B79E10056555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27BF-4380-475E-8393-E9B4A5059F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3" name="breeze.wav"/>
          </p:stSnd>
        </p:sndAc>
      </p:transition>
    </mc:Choice>
    <mc:Fallback>
      <p:transition spd="slow" advTm="3000">
        <p:strips dir="ld"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0178-3D67-452C-96FF-B79E10056555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27BF-4380-475E-8393-E9B4A5059F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3" name="breeze.wav"/>
          </p:stSnd>
        </p:sndAc>
      </p:transition>
    </mc:Choice>
    <mc:Fallback>
      <p:transition spd="slow" advTm="3000">
        <p:strips dir="ld"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0178-3D67-452C-96FF-B79E10056555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27BF-4380-475E-8393-E9B4A5059F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3" name="breeze.wav"/>
          </p:stSnd>
        </p:sndAc>
      </p:transition>
    </mc:Choice>
    <mc:Fallback>
      <p:transition spd="slow" advTm="3000">
        <p:strips dir="ld"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0178-3D67-452C-96FF-B79E10056555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27BF-4380-475E-8393-E9B4A5059F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3" name="breeze.wav"/>
          </p:stSnd>
        </p:sndAc>
      </p:transition>
    </mc:Choice>
    <mc:Fallback>
      <p:transition spd="slow" advTm="3000">
        <p:strips dir="ld"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0178-3D67-452C-96FF-B79E10056555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27BF-4380-475E-8393-E9B4A5059F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3" name="breeze.wav"/>
          </p:stSnd>
        </p:sndAc>
      </p:transition>
    </mc:Choice>
    <mc:Fallback>
      <p:transition spd="slow" advTm="3000">
        <p:strips dir="ld"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0178-3D67-452C-96FF-B79E10056555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27BF-4380-475E-8393-E9B4A5059F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3" name="breeze.wav"/>
          </p:stSnd>
        </p:sndAc>
      </p:transition>
    </mc:Choice>
    <mc:Fallback>
      <p:transition spd="slow" advTm="3000">
        <p:strips dir="ld"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0178-3D67-452C-96FF-B79E10056555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27BF-4380-475E-8393-E9B4A5059F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3" name="breeze.wav"/>
          </p:stSnd>
        </p:sndAc>
      </p:transition>
    </mc:Choice>
    <mc:Fallback>
      <p:transition spd="slow" advTm="3000">
        <p:strips dir="ld"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D60178-3D67-452C-96FF-B79E10056555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3827BF-4380-475E-8393-E9B4A5059F8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14" name="breeze.wav"/>
          </p:stSnd>
        </p:sndAc>
      </p:transition>
    </mc:Choice>
    <mc:Fallback>
      <p:transition spd="slow" advTm="3000">
        <p:strips dir="ld"/>
        <p:sndAc>
          <p:stSnd>
            <p:snd r:embed="rId1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1.wav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Sportovní kurz – turistika na běžkách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 vedením KTS ZČU v Plzni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6966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4" name="breeze.wav"/>
          </p:stSnd>
        </p:sndAc>
      </p:transition>
    </mc:Choice>
    <mc:Fallback>
      <p:transition spd="slow" advTm="3000">
        <p:strips dir="ld"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 smtClean="0"/>
              <a:t>Většinou jezdíme tam, kde je hezky…</a:t>
            </a:r>
            <a:endParaRPr lang="cs-CZ" b="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868" y="1214868"/>
            <a:ext cx="3817582" cy="286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4" y="1214868"/>
            <a:ext cx="3817583" cy="286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4217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5" name="breeze.wav"/>
          </p:stSnd>
        </p:sndAc>
      </p:transition>
    </mc:Choice>
    <mc:Fallback>
      <p:transition spd="slow" advTm="3000">
        <p:strips dir="ld"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Pokaždé uděláme skvělou partu..</a:t>
            </a:r>
            <a:endParaRPr lang="cs-CZ" b="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14868"/>
            <a:ext cx="3733874" cy="279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4" y="1214867"/>
            <a:ext cx="3815407" cy="286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9168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5" name="breeze.wav"/>
          </p:stSnd>
        </p:sndAc>
      </p:transition>
    </mc:Choice>
    <mc:Fallback>
      <p:transition spd="slow" advTm="3000">
        <p:strips dir="ld"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Jezdíme i mimo upravené stopy…</a:t>
            </a:r>
            <a:endParaRPr lang="cs-CZ" b="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911" y="1214868"/>
            <a:ext cx="3721539" cy="279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1214868"/>
            <a:ext cx="3671391" cy="275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4858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5" name="breeze.wav"/>
          </p:stSnd>
        </p:sndAc>
      </p:transition>
    </mc:Choice>
    <mc:Fallback>
      <p:transition spd="slow" advTm="3000">
        <p:strips dir="ld"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5445224"/>
            <a:ext cx="3346704" cy="639762"/>
          </a:xfrm>
        </p:spPr>
        <p:txBody>
          <a:bodyPr/>
          <a:lstStyle/>
          <a:p>
            <a:r>
              <a:rPr lang="cs-CZ" dirty="0" smtClean="0"/>
              <a:t>Překonávání taxisu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708920"/>
            <a:ext cx="3797731" cy="284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88024" y="5517232"/>
            <a:ext cx="3346704" cy="639762"/>
          </a:xfrm>
        </p:spPr>
        <p:txBody>
          <a:bodyPr/>
          <a:lstStyle/>
          <a:p>
            <a:r>
              <a:rPr lang="cs-CZ" dirty="0" smtClean="0"/>
              <a:t>Ranní hygiena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04856" cy="1143000"/>
          </a:xfrm>
        </p:spPr>
        <p:txBody>
          <a:bodyPr/>
          <a:lstStyle/>
          <a:p>
            <a:r>
              <a:rPr lang="cs-CZ" b="0" dirty="0" smtClean="0"/>
              <a:t>Učíme se základním lyžařským dovednostem:-) </a:t>
            </a:r>
            <a:endParaRPr lang="cs-CZ" b="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780928"/>
            <a:ext cx="3848803" cy="288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017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5" name="breeze.wav"/>
          </p:stSnd>
        </p:sndAc>
      </p:transition>
    </mc:Choice>
    <mc:Fallback>
      <p:transition spd="slow" advTm="3000">
        <p:strips dir="ld"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Nikdy nezapomínáme na stravovací režim…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868" y="1214868"/>
            <a:ext cx="3817582" cy="286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Zástupný symbol pro obsah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1214868"/>
            <a:ext cx="3913626" cy="2934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9401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5" name="breeze.wav"/>
          </p:stSnd>
        </p:sndAc>
      </p:transition>
    </mc:Choice>
    <mc:Fallback>
      <p:transition spd="slow" advTm="3000">
        <p:strips dir="ld"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763688" y="5661248"/>
            <a:ext cx="4320480" cy="101089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j-lt"/>
              </a:rPr>
              <a:t>www.kts.zcu.cz</a:t>
            </a:r>
            <a:endParaRPr lang="cs-CZ" sz="4000" b="1" dirty="0"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6383538" cy="1368152"/>
          </a:xfrm>
        </p:spPr>
        <p:txBody>
          <a:bodyPr/>
          <a:lstStyle/>
          <a:p>
            <a:r>
              <a:rPr lang="cs-CZ" b="0" dirty="0" smtClean="0"/>
              <a:t>Tak pojeď s námi a nestrkej hlavu do písku..</a:t>
            </a:r>
            <a:endParaRPr lang="cs-CZ" b="0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" r="660"/>
          <a:stretch>
            <a:fillRect/>
          </a:stretch>
        </p:blipFill>
        <p:spPr>
          <a:xfrm>
            <a:off x="3923928" y="1988840"/>
            <a:ext cx="4114800" cy="3127806"/>
          </a:xfrm>
        </p:spPr>
      </p:pic>
    </p:spTree>
    <p:extLst>
      <p:ext uri="{BB962C8B-B14F-4D97-AF65-F5344CB8AC3E}">
        <p14:creationId xmlns:p14="http://schemas.microsoft.com/office/powerpoint/2010/main" xmlns="" val="397838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strips dir="ld"/>
        <p:sndAc>
          <p:stSnd>
            <p:snd r:embed="rId4" name="breeze.wav"/>
          </p:stSnd>
        </p:sndAc>
      </p:transition>
    </mc:Choice>
    <mc:Fallback>
      <p:transition spd="slow" advTm="3000">
        <p:strips dir="ld"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422</TotalTime>
  <Words>58</Words>
  <Application>Microsoft Office PowerPoint</Application>
  <PresentationFormat>Předvádění na obrazovce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Aerodynamika</vt:lpstr>
      <vt:lpstr>Pod vedením KTS ZČU v Plzni</vt:lpstr>
      <vt:lpstr>Většinou jezdíme tam, kde je hezky…</vt:lpstr>
      <vt:lpstr>Pokaždé uděláme skvělou partu..</vt:lpstr>
      <vt:lpstr>Jezdíme i mimo upravené stopy…</vt:lpstr>
      <vt:lpstr>Učíme se základním lyžařským dovednostem:-) </vt:lpstr>
      <vt:lpstr>Nikdy nezapomínáme na stravovací režim…</vt:lpstr>
      <vt:lpstr>Tak pojeď s námi a nestrkej hlavu do písku..</vt:lpstr>
    </vt:vector>
  </TitlesOfParts>
  <Company>Západočeská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Sportovní kurz – turistika na běžkách</dc:title>
  <dc:creator>Mgr. Ondřej VODRÁŽKA</dc:creator>
  <cp:lastModifiedBy>valach</cp:lastModifiedBy>
  <cp:revision>7</cp:revision>
  <dcterms:created xsi:type="dcterms:W3CDTF">2015-05-07T08:52:18Z</dcterms:created>
  <dcterms:modified xsi:type="dcterms:W3CDTF">2015-05-11T15:43:43Z</dcterms:modified>
</cp:coreProperties>
</file>